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8"/>
  </p:notesMasterIdLst>
  <p:sldIdLst>
    <p:sldId id="312" r:id="rId2"/>
    <p:sldId id="288" r:id="rId3"/>
    <p:sldId id="314" r:id="rId4"/>
    <p:sldId id="313" r:id="rId5"/>
    <p:sldId id="315" r:id="rId6"/>
    <p:sldId id="316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3222" y="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48548-A98E-4C01-BE78-C88B6F1CCDB2}" type="datetimeFigureOut">
              <a:rPr lang="ko-KR" altLang="en-US" smtClean="0"/>
              <a:t>2017-09-29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663364-F372-4A62-9C05-51C1A475CE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6059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5364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30000"/>
              </a:spcBef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D268AD-50EB-4C78-B0DE-08C868BF280B}" type="slidenum">
              <a:rPr lang="ko-K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ko-KR" altLang="en-US" smtClean="0"/>
          </a:p>
        </p:txBody>
      </p:sp>
    </p:spTree>
    <p:extLst>
      <p:ext uri="{BB962C8B-B14F-4D97-AF65-F5344CB8AC3E}">
        <p14:creationId xmlns:p14="http://schemas.microsoft.com/office/powerpoint/2010/main" val="3986167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714369"/>
            <a:ext cx="5829300" cy="1344747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4074" y="4226204"/>
            <a:ext cx="5143500" cy="454235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날짜 개체 틀 8"/>
          <p:cNvSpPr>
            <a:spLocks noGrp="1"/>
          </p:cNvSpPr>
          <p:nvPr>
            <p:ph type="dt" sz="half" idx="10"/>
          </p:nvPr>
        </p:nvSpPr>
        <p:spPr>
          <a:xfrm>
            <a:off x="3425824" y="731045"/>
            <a:ext cx="1077120" cy="279400"/>
          </a:xfrm>
        </p:spPr>
        <p:txBody>
          <a:bodyPr/>
          <a:lstStyle/>
          <a:p>
            <a:fld id="{DFA467DA-6BAC-42FC-B7E7-36869FAEA24C}" type="datetimeFigureOut">
              <a:rPr lang="ko-KR" altLang="en-US" smtClean="0"/>
              <a:pPr/>
              <a:t>2017-09-29</a:t>
            </a:fld>
            <a:endParaRPr lang="ko-KR" altLang="en-US"/>
          </a:p>
        </p:txBody>
      </p:sp>
      <p:sp>
        <p:nvSpPr>
          <p:cNvPr id="5" name="슬라이드 번호 개체 틀 9"/>
          <p:cNvSpPr>
            <a:spLocks noGrp="1"/>
          </p:cNvSpPr>
          <p:nvPr>
            <p:ph type="sldNum" sz="quarter" idx="11"/>
          </p:nvPr>
        </p:nvSpPr>
        <p:spPr>
          <a:xfrm>
            <a:off x="5216524" y="447719"/>
            <a:ext cx="1166813" cy="265191"/>
          </a:xfrm>
        </p:spPr>
        <p:txBody>
          <a:bodyPr/>
          <a:lstStyle/>
          <a:p>
            <a:fld id="{8BD4B839-5962-4E4A-96C6-CF37195C7B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aphicFrame>
        <p:nvGraphicFramePr>
          <p:cNvPr id="6" name="표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029016653"/>
              </p:ext>
            </p:extLst>
          </p:nvPr>
        </p:nvGraphicFramePr>
        <p:xfrm>
          <a:off x="468312" y="189706"/>
          <a:ext cx="5915025" cy="82073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915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707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719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025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782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60470">
                <a:tc gridSpan="5">
                  <a:txBody>
                    <a:bodyPr/>
                    <a:lstStyle/>
                    <a:p>
                      <a:pPr algn="just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kern="0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kern="0" dirty="0" err="1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아이폰</a:t>
                      </a:r>
                      <a:r>
                        <a:rPr lang="ko-KR" altLang="en-US" sz="1000" kern="0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kern="0" dirty="0" err="1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메뉴얼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0134">
                <a:tc rowSpan="2"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kern="0" dirty="0" err="1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아이폰</a:t>
                      </a:r>
                      <a:r>
                        <a:rPr lang="ko-KR" sz="1000" kern="0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sz="1000" kern="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매뉴얼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000" kern="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 성 자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000" kern="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센텀인터넷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000" kern="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페 이 지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0134">
                <a:tc vMerge="1">
                  <a:txBody>
                    <a:bodyPr/>
                    <a:lstStyle/>
                    <a:p>
                      <a:pPr algn="ctr" latinLnBrk="0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endParaRPr lang="ko-KR" sz="11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000" kern="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 성 일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000" kern="0" dirty="0" err="1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버</a:t>
                      </a:r>
                      <a:r>
                        <a:rPr lang="en-US" sz="1000" kern="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 </a:t>
                      </a:r>
                      <a:r>
                        <a:rPr lang="ko-KR" sz="1000" kern="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1.0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9185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표 6"/>
          <p:cNvGraphicFramePr>
            <a:graphicFrameLocks noGrp="1"/>
          </p:cNvGraphicFramePr>
          <p:nvPr userDrawn="1"/>
        </p:nvGraphicFramePr>
        <p:xfrm>
          <a:off x="471488" y="1155700"/>
          <a:ext cx="5915025" cy="8051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77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1673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altLang="en-US" sz="1100" kern="100" dirty="0" err="1" smtClean="0">
                          <a:solidFill>
                            <a:schemeClr val="tx1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  <a:cs typeface="Times New Roman" panose="02020603050405020304" pitchFamily="18" charset="0"/>
                        </a:rPr>
                        <a:t>메뉴명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굴림체" panose="020B0609000101010101" pitchFamily="49" charset="-127"/>
                        <a:ea typeface="굴림체" panose="020B0609000101010101" pitchFamily="49" charset="-127"/>
                        <a:cs typeface="Times New Roman" panose="02020603050405020304" pitchFamily="18" charset="0"/>
                      </a:endParaRPr>
                    </a:p>
                  </a:txBody>
                  <a:tcPr marL="66878" marR="668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6878" marR="668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0200">
                <a:tc gridSpan="2">
                  <a:txBody>
                    <a:bodyPr/>
                    <a:lstStyle/>
                    <a:p>
                      <a:pPr algn="l" latinLnBrk="1">
                        <a:spcAft>
                          <a:spcPts val="0"/>
                        </a:spcAft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굴림체" panose="020B0609000101010101" pitchFamily="49" charset="-127"/>
                        <a:ea typeface="굴림체" panose="020B0609000101010101" pitchFamily="49" charset="-127"/>
                        <a:cs typeface="Times New Roman" panose="02020603050405020304" pitchFamily="18" charset="0"/>
                      </a:endParaRPr>
                    </a:p>
                  </a:txBody>
                  <a:tcPr marL="66878" marR="668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latinLnBrk="1"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굴림체" panose="020B0609000101010101" pitchFamily="49" charset="-127"/>
                        <a:ea typeface="굴림체" panose="020B0609000101010101" pitchFamily="49" charset="-127"/>
                        <a:cs typeface="Times New Roman" panose="02020603050405020304" pitchFamily="18" charset="0"/>
                      </a:endParaRPr>
                    </a:p>
                  </a:txBody>
                  <a:tcPr marL="66878" marR="668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676900">
                <a:tc gridSpan="2"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굴림체" panose="020B0609000101010101" pitchFamily="49" charset="-127"/>
                        <a:ea typeface="굴림체" panose="020B0609000101010101" pitchFamily="49" charset="-127"/>
                        <a:cs typeface="Times New Roman" panose="02020603050405020304" pitchFamily="18" charset="0"/>
                      </a:endParaRPr>
                    </a:p>
                  </a:txBody>
                  <a:tcPr marL="66878" marR="66878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89100">
                <a:tc gridSpan="2">
                  <a:txBody>
                    <a:bodyPr/>
                    <a:lstStyle/>
                    <a:p>
                      <a:pPr algn="l" latinLnBrk="1">
                        <a:spcAft>
                          <a:spcPts val="0"/>
                        </a:spcAft>
                      </a:pPr>
                      <a:r>
                        <a:rPr lang="en-US" sz="1000" u="none" strike="noStrike" kern="100" dirty="0">
                          <a:effectLst/>
                        </a:rPr>
                        <a:t> </a:t>
                      </a:r>
                      <a:endParaRPr lang="en-US" sz="1000" u="none" strike="noStrike" kern="100" dirty="0" smtClean="0">
                        <a:effectLst/>
                      </a:endParaRPr>
                    </a:p>
                    <a:p>
                      <a:pPr algn="l" latinLnBrk="1">
                        <a:spcAft>
                          <a:spcPts val="0"/>
                        </a:spcAft>
                      </a:pPr>
                      <a:r>
                        <a:rPr lang="en-US" altLang="ko-KR" sz="1050" b="0" u="none" strike="noStrike" kern="10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Times New Roman" panose="02020603050405020304" pitchFamily="18" charset="0"/>
                        </a:rPr>
                        <a:t> </a:t>
                      </a:r>
                      <a:endParaRPr lang="ko-KR" sz="120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6878" marR="66878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날짜 개체 틀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467DA-6BAC-42FC-B7E7-36869FAEA24C}" type="datetimeFigureOut">
              <a:rPr lang="ko-KR" altLang="en-US" smtClean="0"/>
              <a:pPr/>
              <a:t>2017-09-29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D4B839-5962-4E4A-96C6-CF37195C7B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2"/>
          </p:nvPr>
        </p:nvSpPr>
        <p:spPr>
          <a:xfrm>
            <a:off x="1246921" y="1196915"/>
            <a:ext cx="5117366" cy="281720"/>
          </a:xfrm>
        </p:spPr>
        <p:txBody>
          <a:bodyPr anchor="ctr">
            <a:noAutofit/>
          </a:bodyPr>
          <a:lstStyle>
            <a:lvl1pPr marL="0" indent="0">
              <a:buNone/>
              <a:defRPr sz="11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ko-KR" altLang="en-US" dirty="0" smtClean="0"/>
              <a:t>마스터 텍스트 스타일 편집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13"/>
          </p:nvPr>
        </p:nvSpPr>
        <p:spPr>
          <a:xfrm>
            <a:off x="514351" y="1538900"/>
            <a:ext cx="5843586" cy="277200"/>
          </a:xfrm>
        </p:spPr>
        <p:txBody>
          <a:bodyPr anchor="ctr">
            <a:noAutofit/>
          </a:bodyPr>
          <a:lstStyle>
            <a:lvl1pPr marL="0" indent="0">
              <a:buNone/>
              <a:defRPr sz="11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ko-KR" altLang="en-US" dirty="0" smtClean="0"/>
              <a:t>마스터 텍스트 스타일 편집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graphicFrame>
        <p:nvGraphicFramePr>
          <p:cNvPr id="15" name="표 1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707254463"/>
              </p:ext>
            </p:extLst>
          </p:nvPr>
        </p:nvGraphicFramePr>
        <p:xfrm>
          <a:off x="468312" y="189706"/>
          <a:ext cx="5915025" cy="82073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915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707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7192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025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782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60470">
                <a:tc gridSpan="5">
                  <a:txBody>
                    <a:bodyPr/>
                    <a:lstStyle/>
                    <a:p>
                      <a:pPr algn="just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kern="0" baseline="0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kern="0" baseline="0" dirty="0" err="1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아이폰</a:t>
                      </a:r>
                      <a:r>
                        <a:rPr lang="ko-KR" altLang="en-US" sz="1000" kern="0" baseline="0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kern="0" baseline="0" dirty="0" err="1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메뉴얼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0134">
                <a:tc rowSpan="2"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kern="0" dirty="0" err="1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아이폰</a:t>
                      </a:r>
                      <a:r>
                        <a:rPr lang="ko-KR" altLang="en-US" sz="1000" kern="0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00" kern="0" dirty="0" err="1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메뉴얼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000" kern="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 성 자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000" kern="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센텀인터넷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000" kern="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페 이 지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0134">
                <a:tc vMerge="1">
                  <a:txBody>
                    <a:bodyPr/>
                    <a:lstStyle/>
                    <a:p>
                      <a:pPr algn="ctr" latinLnBrk="0">
                        <a:lnSpc>
                          <a:spcPts val="1725"/>
                        </a:lnSpc>
                        <a:spcAft>
                          <a:spcPts val="0"/>
                        </a:spcAft>
                      </a:pPr>
                      <a:endParaRPr lang="ko-KR" sz="11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000" kern="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 성 일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000" kern="0" dirty="0" err="1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버</a:t>
                      </a:r>
                      <a:r>
                        <a:rPr lang="en-US" sz="1000" kern="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 </a:t>
                      </a:r>
                      <a:r>
                        <a:rPr lang="ko-KR" sz="1000" kern="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00" kern="0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1.0</a:t>
                      </a:r>
                      <a:endParaRPr lang="ko-KR" sz="1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텍스트 개체 틀 2"/>
          <p:cNvSpPr>
            <a:spLocks noGrp="1"/>
          </p:cNvSpPr>
          <p:nvPr>
            <p:ph type="body" sz="quarter" idx="14"/>
          </p:nvPr>
        </p:nvSpPr>
        <p:spPr>
          <a:xfrm>
            <a:off x="468313" y="7518400"/>
            <a:ext cx="5895975" cy="1689100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355600" indent="-190500">
              <a:buFont typeface="+mj-lt"/>
              <a:buAutoNum type="arabicPeriod"/>
              <a:defRPr sz="1100"/>
            </a:lvl2pPr>
            <a:lvl3pPr marL="438150" indent="-171450">
              <a:buFont typeface="Arial" panose="020B0604020202020204" pitchFamily="34" charset="0"/>
              <a:buChar char="•"/>
              <a:defRPr sz="1100"/>
            </a:lvl3pPr>
            <a:lvl4pPr marL="533400" indent="0">
              <a:buNone/>
              <a:defRPr sz="1100"/>
            </a:lvl4pPr>
            <a:lvl5pPr marL="533400" indent="0">
              <a:buNone/>
              <a:defRPr sz="1100"/>
            </a:lvl5pPr>
          </a:lstStyle>
          <a:p>
            <a:pPr lvl="0"/>
            <a:r>
              <a:rPr lang="ko-KR" altLang="en-US" dirty="0" smtClean="0"/>
              <a:t>마스터 텍스트 스타일 편집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5151791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17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3512127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117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6524" y="447719"/>
            <a:ext cx="1166813" cy="2651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4B839-5962-4E4A-96C6-CF37195C7B1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9" name="Picture 1" descr="최종_logo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6524" y="9410452"/>
            <a:ext cx="1493043" cy="298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3425824" y="731045"/>
            <a:ext cx="107712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467DA-6BAC-42FC-B7E7-36869FAEA24C}" type="datetimeFigureOut">
              <a:rPr lang="ko-KR" altLang="en-US" smtClean="0"/>
              <a:pPr/>
              <a:t>2017-09-29</a:t>
            </a:fld>
            <a:endParaRPr lang="ko-KR" altLang="en-US"/>
          </a:p>
        </p:txBody>
      </p:sp>
      <p:sp>
        <p:nvSpPr>
          <p:cNvPr id="11" name="텍스트 개체 틀 8"/>
          <p:cNvSpPr txBox="1">
            <a:spLocks/>
          </p:cNvSpPr>
          <p:nvPr userDrawn="1"/>
        </p:nvSpPr>
        <p:spPr>
          <a:xfrm>
            <a:off x="471488" y="9410452"/>
            <a:ext cx="4745036" cy="2983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7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경기도 용인시 </a:t>
            </a:r>
            <a:r>
              <a:rPr lang="ko-KR" altLang="en-US" sz="700" dirty="0" err="1" smtClean="0">
                <a:solidFill>
                  <a:srgbClr val="000000"/>
                </a:solidFill>
                <a:latin typeface="맑은 고딕" panose="020B0503020000020004" pitchFamily="50" charset="-127"/>
              </a:rPr>
              <a:t>풍덕천로</a:t>
            </a:r>
            <a:r>
              <a:rPr lang="ko-KR" altLang="en-US" sz="7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7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126</a:t>
            </a:r>
            <a:r>
              <a:rPr lang="ko-KR" altLang="en-US" sz="700" dirty="0" err="1" smtClean="0">
                <a:solidFill>
                  <a:srgbClr val="000000"/>
                </a:solidFill>
                <a:latin typeface="맑은 고딕" panose="020B0503020000020004" pitchFamily="50" charset="-127"/>
              </a:rPr>
              <a:t>번길</a:t>
            </a:r>
            <a:r>
              <a:rPr lang="ko-KR" altLang="en-US" sz="7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7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6-6 (</a:t>
            </a:r>
            <a:r>
              <a:rPr lang="ko-KR" altLang="en-US" sz="700" dirty="0" err="1" smtClean="0">
                <a:solidFill>
                  <a:srgbClr val="000000"/>
                </a:solidFill>
                <a:latin typeface="맑은 고딕" panose="020B0503020000020004" pitchFamily="50" charset="-127"/>
              </a:rPr>
              <a:t>풍덕천동</a:t>
            </a:r>
            <a:r>
              <a:rPr lang="ko-KR" altLang="en-US" sz="7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7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713-2) </a:t>
            </a:r>
            <a:r>
              <a:rPr lang="ko-KR" altLang="en-US" sz="700" dirty="0" err="1" smtClean="0">
                <a:solidFill>
                  <a:srgbClr val="000000"/>
                </a:solidFill>
                <a:latin typeface="맑은 고딕" panose="020B0503020000020004" pitchFamily="50" charset="-127"/>
              </a:rPr>
              <a:t>성하빌딩</a:t>
            </a:r>
            <a:r>
              <a:rPr lang="ko-KR" altLang="en-US" sz="7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7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7</a:t>
            </a:r>
            <a:r>
              <a:rPr lang="ko-KR" altLang="en-US" sz="7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층 </a:t>
            </a:r>
            <a:r>
              <a:rPr lang="en-US" altLang="ko-KR" sz="700" dirty="0" smtClean="0">
                <a:latin typeface="맑은 고딕" panose="020B0503020000020004" pitchFamily="50" charset="-127"/>
              </a:rPr>
              <a:t>TEL. </a:t>
            </a:r>
            <a:r>
              <a:rPr lang="en-US" altLang="ko-KR" sz="70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031-261-7093 </a:t>
            </a:r>
            <a:r>
              <a:rPr lang="en-US" altLang="ko-KR" sz="700" dirty="0" smtClean="0">
                <a:latin typeface="맑은 고딕" panose="020B0503020000020004" pitchFamily="50" charset="-127"/>
              </a:rPr>
              <a:t>FAX. 031-629-7093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700" dirty="0" smtClean="0">
                <a:latin typeface="맑은 고딕" panose="020B0503020000020004" pitchFamily="50" charset="-127"/>
              </a:rPr>
              <a:t>부산광역시 금정구 </a:t>
            </a:r>
            <a:r>
              <a:rPr lang="ko-KR" altLang="en-US" sz="700" dirty="0" err="1" smtClean="0">
                <a:latin typeface="맑은 고딕" panose="020B0503020000020004" pitchFamily="50" charset="-127"/>
              </a:rPr>
              <a:t>시실로</a:t>
            </a:r>
            <a:r>
              <a:rPr lang="ko-KR" altLang="en-US" sz="700" dirty="0" smtClean="0">
                <a:latin typeface="맑은 고딕" panose="020B0503020000020004" pitchFamily="50" charset="-127"/>
              </a:rPr>
              <a:t> </a:t>
            </a:r>
            <a:r>
              <a:rPr lang="en-US" altLang="ko-KR" sz="700" dirty="0" smtClean="0">
                <a:latin typeface="맑은 고딕" panose="020B0503020000020004" pitchFamily="50" charset="-127"/>
              </a:rPr>
              <a:t>11-3 (</a:t>
            </a:r>
            <a:r>
              <a:rPr lang="ko-KR" altLang="en-US" sz="700" dirty="0" err="1" smtClean="0">
                <a:latin typeface="맑은 고딕" panose="020B0503020000020004" pitchFamily="50" charset="-127"/>
              </a:rPr>
              <a:t>부곡동</a:t>
            </a:r>
            <a:r>
              <a:rPr lang="ko-KR" altLang="en-US" sz="700" dirty="0" smtClean="0">
                <a:latin typeface="맑은 고딕" panose="020B0503020000020004" pitchFamily="50" charset="-127"/>
              </a:rPr>
              <a:t> </a:t>
            </a:r>
            <a:r>
              <a:rPr lang="en-US" altLang="ko-KR" sz="700" dirty="0" smtClean="0">
                <a:latin typeface="맑은 고딕" panose="020B0503020000020004" pitchFamily="50" charset="-127"/>
              </a:rPr>
              <a:t>895-18) </a:t>
            </a:r>
            <a:r>
              <a:rPr lang="ko-KR" altLang="en-US" sz="700" dirty="0" err="1" smtClean="0">
                <a:latin typeface="맑은 고딕" panose="020B0503020000020004" pitchFamily="50" charset="-127"/>
              </a:rPr>
              <a:t>순흥빌딩</a:t>
            </a:r>
            <a:r>
              <a:rPr lang="ko-KR" altLang="en-US" sz="700" dirty="0" smtClean="0">
                <a:latin typeface="맑은 고딕" panose="020B0503020000020004" pitchFamily="50" charset="-127"/>
              </a:rPr>
              <a:t> </a:t>
            </a:r>
            <a:r>
              <a:rPr lang="en-US" altLang="ko-KR" sz="700" dirty="0" smtClean="0">
                <a:latin typeface="맑은 고딕" panose="020B0503020000020004" pitchFamily="50" charset="-127"/>
              </a:rPr>
              <a:t>5</a:t>
            </a:r>
            <a:r>
              <a:rPr lang="ko-KR" altLang="en-US" sz="700" dirty="0" smtClean="0">
                <a:latin typeface="맑은 고딕" panose="020B0503020000020004" pitchFamily="50" charset="-127"/>
              </a:rPr>
              <a:t>층 </a:t>
            </a:r>
            <a:r>
              <a:rPr lang="en-US" altLang="ko-KR" sz="700" dirty="0" smtClean="0">
                <a:latin typeface="맑은 고딕" panose="020B0503020000020004" pitchFamily="50" charset="-127"/>
              </a:rPr>
              <a:t>TEL.051-518-7732 FAX.051-518-7774</a:t>
            </a:r>
            <a:endParaRPr lang="en-US" altLang="ko-KR" sz="700" dirty="0"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321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nap40.cafe24.com/snuhlab/snuhlab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279400" y="1092200"/>
            <a:ext cx="6261100" cy="815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ko-KR" altLang="en-US"/>
          </a:p>
        </p:txBody>
      </p:sp>
      <p:sp>
        <p:nvSpPr>
          <p:cNvPr id="14339" name="슬라이드 번호 개체 틀 12"/>
          <p:cNvSpPr>
            <a:spLocks noGrp="1"/>
          </p:cNvSpPr>
          <p:nvPr>
            <p:ph type="sldNum" sz="quarter" idx="11"/>
          </p:nvPr>
        </p:nvSpPr>
        <p:spPr bwMode="auto">
          <a:xfrm>
            <a:off x="5229225" y="458788"/>
            <a:ext cx="1146175" cy="24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맑은 고딕" panose="020B0503020000020004" pitchFamily="50" charset="-127"/>
              </a:defRPr>
            </a:lvl9pPr>
          </a:lstStyle>
          <a:p>
            <a:pPr algn="ctr" eaLnBrk="1" latinLnBrk="1" hangingPunct="1"/>
            <a:fld id="{41498D2F-94D4-47A6-907B-1BE8DF817120}" type="slidenum">
              <a:rPr lang="ko-KR" altLang="en-US" sz="1200">
                <a:latin typeface="맑은 고딕" panose="020B0503020000020004" pitchFamily="50" charset="-127"/>
              </a:rPr>
              <a:pPr algn="ctr" eaLnBrk="1" latinLnBrk="1" hangingPunct="1"/>
              <a:t>1</a:t>
            </a:fld>
            <a:endParaRPr lang="ko-KR" altLang="en-US" sz="1600">
              <a:latin typeface="맑은 고딕" panose="020B0503020000020004" pitchFamily="50" charset="-127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96913" y="2168525"/>
            <a:ext cx="5464175" cy="1436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anchor="ctr"/>
          <a:lstStyle/>
          <a:p>
            <a:pPr algn="ctr">
              <a:spcAft>
                <a:spcPts val="800"/>
              </a:spcAft>
              <a:defRPr/>
            </a:pPr>
            <a:r>
              <a:rPr lang="ko-KR" altLang="en-US" sz="26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아이폰</a:t>
            </a:r>
            <a:r>
              <a:rPr lang="ko-KR" altLang="en-US" sz="2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링크 </a:t>
            </a:r>
            <a:r>
              <a:rPr lang="ko-KR" altLang="en-US" sz="26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앱</a:t>
            </a:r>
            <a:r>
              <a:rPr lang="ko-KR" altLang="en-US" sz="2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6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다운시</a:t>
            </a:r>
            <a:r>
              <a:rPr lang="ko-KR" altLang="en-US" sz="2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26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>
              <a:spcAft>
                <a:spcPts val="800"/>
              </a:spcAft>
              <a:defRPr/>
            </a:pPr>
            <a:r>
              <a:rPr lang="ko-KR" altLang="en-US" sz="2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설정 </a:t>
            </a:r>
            <a:r>
              <a:rPr lang="ko-KR" altLang="en-US" sz="26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메뉴얼</a:t>
            </a:r>
            <a:endParaRPr lang="en-US" altLang="ko-KR" sz="26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>
              <a:spcAft>
                <a:spcPts val="800"/>
              </a:spcAft>
              <a:defRPr/>
            </a:pPr>
            <a:endParaRPr lang="ko-KR" dirty="0">
              <a:latin typeface="Arial" panose="020B0604020202020204" pitchFamily="34" charset="0"/>
              <a:ea typeface="+mn-ea"/>
            </a:endParaRPr>
          </a:p>
        </p:txBody>
      </p:sp>
      <p:pic>
        <p:nvPicPr>
          <p:cNvPr id="14341" name="Picture 10" descr="최종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8538" y="6979207"/>
            <a:ext cx="476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직사각형 17"/>
          <p:cNvSpPr/>
          <p:nvPr/>
        </p:nvSpPr>
        <p:spPr>
          <a:xfrm>
            <a:off x="2743556" y="4768850"/>
            <a:ext cx="13708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x-none" altLang="ko-KR" b="1" kern="100" dirty="0" smtClean="0"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201</a:t>
            </a:r>
            <a:r>
              <a:rPr lang="en-US" altLang="ko-KR" b="1" kern="100" dirty="0"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7</a:t>
            </a:r>
            <a:r>
              <a:rPr lang="x-none" altLang="ko-KR" b="1" kern="100" dirty="0" smtClean="0"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b="1" kern="100" dirty="0" smtClean="0"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09</a:t>
            </a:r>
            <a:r>
              <a:rPr lang="x-none" altLang="ko-KR" b="1" kern="100" dirty="0" smtClean="0"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b="1" kern="100" dirty="0" smtClean="0"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29</a:t>
            </a:r>
            <a:endParaRPr lang="ko-KR" altLang="ko-KR" b="1" kern="100" dirty="0">
              <a:latin typeface="바탕" panose="02030600000101010101" pitchFamily="18" charset="-127"/>
              <a:ea typeface="바탕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7" name="날짜 개체 틀 1"/>
          <p:cNvSpPr>
            <a:spLocks noGrp="1"/>
          </p:cNvSpPr>
          <p:nvPr>
            <p:ph type="dt" sz="half" idx="10"/>
          </p:nvPr>
        </p:nvSpPr>
        <p:spPr>
          <a:xfrm>
            <a:off x="3425824" y="731045"/>
            <a:ext cx="1077120" cy="279400"/>
          </a:xfrm>
        </p:spPr>
        <p:txBody>
          <a:bodyPr/>
          <a:lstStyle/>
          <a:p>
            <a:fld id="{E452C4F2-1008-40D1-92E3-B1DA3EEAC629}" type="datetime1">
              <a:rPr lang="ko-KR" altLang="en-US" smtClean="0"/>
              <a:t>2017-09-29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4364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그림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26" y="1855775"/>
            <a:ext cx="2996986" cy="5337860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801" y="2190558"/>
            <a:ext cx="2985536" cy="5317469"/>
          </a:xfrm>
          <a:prstGeom prst="rect">
            <a:avLst/>
          </a:prstGeom>
        </p:spPr>
      </p:pic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C4F2-1008-40D1-92E3-B1DA3EEAC629}" type="datetime1">
              <a:rPr lang="ko-KR" altLang="en-US" smtClean="0"/>
              <a:t>2017-09-29</a:t>
            </a:fld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D4B839-5962-4E4A-96C6-CF37195C7B10}" type="slidenum">
              <a:rPr lang="ko-KR" altLang="en-US" smtClean="0"/>
              <a:pPr/>
              <a:t>2</a:t>
            </a:fld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 smtClean="0"/>
              <a:t>링크</a:t>
            </a:r>
            <a:r>
              <a:rPr lang="en-US" altLang="ko-KR" dirty="0" smtClean="0"/>
              <a:t>	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링크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508825" y="7531100"/>
            <a:ext cx="5854700" cy="1612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ko-KR" sz="700" b="1" dirty="0">
              <a:solidFill>
                <a:schemeClr val="tx1"/>
              </a:solidFill>
              <a:latin typeface="맑은 고딕" panose="020B0503020000020004" pitchFamily="50" charset="-127"/>
            </a:endParaRPr>
          </a:p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200" b="1" dirty="0">
                <a:solidFill>
                  <a:schemeClr val="tx1"/>
                </a:solidFill>
                <a:latin typeface="맑은 고딕" panose="020B0503020000020004" pitchFamily="50" charset="-127"/>
              </a:rPr>
              <a:t>설명</a:t>
            </a:r>
            <a:endParaRPr lang="en-US" altLang="ko-KR" sz="1200" b="1" dirty="0">
              <a:solidFill>
                <a:schemeClr val="tx1"/>
              </a:solidFill>
              <a:latin typeface="맑은 고딕" panose="020B0503020000020004" pitchFamily="50" charset="-127"/>
            </a:endParaRPr>
          </a:p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700" b="1" dirty="0">
                <a:solidFill>
                  <a:schemeClr val="tx1"/>
                </a:solidFill>
                <a:latin typeface="맑은 고딕" panose="020B0503020000020004" pitchFamily="50" charset="-127"/>
              </a:rPr>
              <a:t>  </a:t>
            </a:r>
          </a:p>
          <a:p>
            <a:pPr marL="685800" lvl="1" indent="-228600" latinLnBrk="1">
              <a:buFont typeface="+mj-lt"/>
              <a:buAutoNum type="arabicPeriod"/>
              <a:defRPr/>
            </a:pPr>
            <a:r>
              <a:rPr lang="en-US" altLang="ko-KR" sz="12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URL = </a:t>
            </a:r>
            <a:r>
              <a:rPr lang="en-US" altLang="ko-KR" sz="1200" u="sng" dirty="0">
                <a:hlinkClick r:id="rId4"/>
              </a:rPr>
              <a:t>http://snap40.cafe24.com/snuhlab/snuhlab.html</a:t>
            </a:r>
            <a:r>
              <a:rPr lang="en-US" altLang="ko-KR" sz="1200" dirty="0"/>
              <a:t> </a:t>
            </a:r>
            <a:r>
              <a:rPr lang="en-US" altLang="ko-KR" sz="1200" dirty="0">
                <a:solidFill>
                  <a:schemeClr val="tx1"/>
                </a:solidFill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</a:rPr>
              <a:t>연결 후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앱</a:t>
            </a:r>
            <a:r>
              <a:rPr lang="ko-KR" altLang="en-US" sz="1200" dirty="0" smtClean="0">
                <a:solidFill>
                  <a:schemeClr val="tx1"/>
                </a:solidFill>
              </a:rPr>
              <a:t> 다운 클릭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pPr marL="685800" lvl="1" indent="-228600" latinLnBrk="1">
              <a:buFont typeface="+mj-lt"/>
              <a:buAutoNum type="arabicPeriod"/>
              <a:defRPr/>
            </a:pPr>
            <a:r>
              <a:rPr lang="ko-KR" altLang="en-US" sz="12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설치여부에서 설치 선택 </a:t>
            </a:r>
            <a:endParaRPr lang="ko-KR" altLang="en-US" sz="1200" dirty="0">
              <a:solidFill>
                <a:schemeClr val="tx1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508825" y="2429934"/>
            <a:ext cx="738096" cy="189441"/>
          </a:xfrm>
          <a:prstGeom prst="rect">
            <a:avLst/>
          </a:prstGeom>
          <a:noFill/>
          <a:ln w="635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2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22111" y="204887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solidFill>
                  <a:srgbClr val="FF0000"/>
                </a:solidFill>
              </a:rPr>
              <a:t>①</a:t>
            </a:r>
            <a:endParaRPr lang="ko-KR" altLang="en-US" sz="10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89460" y="3857837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solidFill>
                  <a:srgbClr val="FF0000"/>
                </a:solidFill>
              </a:rPr>
              <a:t>②</a:t>
            </a:r>
            <a:endParaRPr lang="ko-KR" altLang="en-US" sz="1000" b="1" dirty="0">
              <a:solidFill>
                <a:srgbClr val="FF0000"/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3766649" y="4277784"/>
            <a:ext cx="2243625" cy="1141941"/>
          </a:xfrm>
          <a:prstGeom prst="rect">
            <a:avLst/>
          </a:prstGeom>
          <a:noFill/>
          <a:ln w="635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5756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C4F2-1008-40D1-92E3-B1DA3EEAC629}" type="datetime1">
              <a:rPr lang="ko-KR" altLang="en-US" smtClean="0"/>
              <a:t>2017-09-29</a:t>
            </a:fld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D4B839-5962-4E4A-96C6-CF37195C7B10}" type="slidenum">
              <a:rPr lang="ko-KR" altLang="en-US" smtClean="0"/>
              <a:pPr/>
              <a:t>3</a:t>
            </a:fld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 smtClean="0"/>
              <a:t>설치진행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설치진행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508825" y="7531100"/>
            <a:ext cx="5854700" cy="1612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ko-KR" sz="700" b="1" dirty="0">
              <a:solidFill>
                <a:schemeClr val="tx1"/>
              </a:solidFill>
              <a:latin typeface="맑은 고딕" panose="020B0503020000020004" pitchFamily="50" charset="-127"/>
            </a:endParaRPr>
          </a:p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200" b="1" dirty="0">
                <a:solidFill>
                  <a:schemeClr val="tx1"/>
                </a:solidFill>
                <a:latin typeface="맑은 고딕" panose="020B0503020000020004" pitchFamily="50" charset="-127"/>
              </a:rPr>
              <a:t>설명</a:t>
            </a:r>
            <a:endParaRPr lang="en-US" altLang="ko-KR" sz="1200" b="1" dirty="0">
              <a:solidFill>
                <a:schemeClr val="tx1"/>
              </a:solidFill>
              <a:latin typeface="맑은 고딕" panose="020B0503020000020004" pitchFamily="50" charset="-127"/>
            </a:endParaRPr>
          </a:p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700" b="1" dirty="0">
                <a:solidFill>
                  <a:schemeClr val="tx1"/>
                </a:solidFill>
                <a:latin typeface="맑은 고딕" panose="020B0503020000020004" pitchFamily="50" charset="-127"/>
              </a:rPr>
              <a:t>  </a:t>
            </a:r>
          </a:p>
          <a:p>
            <a:pPr marL="685800" lvl="1" indent="-228600" eaLnBrk="1" fontAlgn="auto" latin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ko-KR" altLang="en-US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설치진행 </a:t>
            </a:r>
            <a:endParaRPr lang="ko-KR" altLang="en-US" sz="1200" dirty="0">
              <a:solidFill>
                <a:schemeClr val="tx1"/>
              </a:solidFill>
              <a:latin typeface="맑은 고딕" panose="020B0503020000020004" pitchFamily="50" charset="-127"/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492280" y="2328388"/>
            <a:ext cx="5867088" cy="4397057"/>
            <a:chOff x="501205" y="1881287"/>
            <a:chExt cx="5867088" cy="4397057"/>
          </a:xfrm>
        </p:grpSpPr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205" y="1883985"/>
              <a:ext cx="2467249" cy="4394359"/>
            </a:xfrm>
            <a:prstGeom prst="rect">
              <a:avLst/>
            </a:prstGeom>
          </p:spPr>
        </p:pic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9846" y="1881287"/>
              <a:ext cx="2468764" cy="4397057"/>
            </a:xfrm>
            <a:prstGeom prst="rect">
              <a:avLst/>
            </a:prstGeom>
          </p:spPr>
        </p:pic>
        <p:pic>
          <p:nvPicPr>
            <p:cNvPr id="19" name="그림 1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9319" y="1883985"/>
              <a:ext cx="2465422" cy="4391103"/>
            </a:xfrm>
            <a:prstGeom prst="rect">
              <a:avLst/>
            </a:prstGeom>
          </p:spPr>
        </p:pic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06572" y="1883985"/>
              <a:ext cx="2461721" cy="4384512"/>
            </a:xfrm>
            <a:prstGeom prst="rect">
              <a:avLst/>
            </a:prstGeom>
          </p:spPr>
        </p:pic>
      </p:grpSp>
      <p:sp>
        <p:nvSpPr>
          <p:cNvPr id="21" name="직사각형 20"/>
          <p:cNvSpPr/>
          <p:nvPr/>
        </p:nvSpPr>
        <p:spPr>
          <a:xfrm>
            <a:off x="1202316" y="3059326"/>
            <a:ext cx="472651" cy="432020"/>
          </a:xfrm>
          <a:prstGeom prst="rect">
            <a:avLst/>
          </a:prstGeom>
          <a:noFill/>
          <a:ln w="635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2800" b="1" dirty="0"/>
          </a:p>
        </p:txBody>
      </p:sp>
      <p:sp>
        <p:nvSpPr>
          <p:cNvPr id="22" name="직사각형 21"/>
          <p:cNvSpPr/>
          <p:nvPr/>
        </p:nvSpPr>
        <p:spPr>
          <a:xfrm>
            <a:off x="2317743" y="3059326"/>
            <a:ext cx="472651" cy="432020"/>
          </a:xfrm>
          <a:prstGeom prst="rect">
            <a:avLst/>
          </a:prstGeom>
          <a:noFill/>
          <a:ln w="635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2800" b="1" dirty="0"/>
          </a:p>
        </p:txBody>
      </p:sp>
      <p:sp>
        <p:nvSpPr>
          <p:cNvPr id="23" name="직사각형 22"/>
          <p:cNvSpPr/>
          <p:nvPr/>
        </p:nvSpPr>
        <p:spPr>
          <a:xfrm>
            <a:off x="3482965" y="3059327"/>
            <a:ext cx="472651" cy="432020"/>
          </a:xfrm>
          <a:prstGeom prst="rect">
            <a:avLst/>
          </a:prstGeom>
          <a:noFill/>
          <a:ln w="635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2800" b="1" dirty="0"/>
          </a:p>
        </p:txBody>
      </p:sp>
      <p:sp>
        <p:nvSpPr>
          <p:cNvPr id="24" name="직사각형 23"/>
          <p:cNvSpPr/>
          <p:nvPr/>
        </p:nvSpPr>
        <p:spPr>
          <a:xfrm>
            <a:off x="4604824" y="3059326"/>
            <a:ext cx="481215" cy="452583"/>
          </a:xfrm>
          <a:prstGeom prst="rect">
            <a:avLst/>
          </a:prstGeom>
          <a:noFill/>
          <a:ln w="635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99989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C4F2-1008-40D1-92E3-B1DA3EEAC629}" type="datetime1">
              <a:rPr lang="ko-KR" altLang="en-US" smtClean="0"/>
              <a:t>2017-09-29</a:t>
            </a:fld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D4B839-5962-4E4A-96C6-CF37195C7B10}" type="slidenum">
              <a:rPr lang="ko-KR" altLang="en-US" smtClean="0"/>
              <a:pPr/>
              <a:t>4</a:t>
            </a:fld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 smtClean="0"/>
              <a:t>링크</a:t>
            </a:r>
            <a:r>
              <a:rPr lang="en-US" altLang="ko-KR" dirty="0" smtClean="0"/>
              <a:t>	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링크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508825" y="7531100"/>
            <a:ext cx="5854700" cy="1612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ko-KR" sz="700" b="1" dirty="0">
              <a:solidFill>
                <a:schemeClr val="tx1"/>
              </a:solidFill>
              <a:latin typeface="맑은 고딕" panose="020B0503020000020004" pitchFamily="50" charset="-127"/>
            </a:endParaRPr>
          </a:p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200" b="1" dirty="0">
                <a:solidFill>
                  <a:schemeClr val="tx1"/>
                </a:solidFill>
                <a:latin typeface="맑은 고딕" panose="020B0503020000020004" pitchFamily="50" charset="-127"/>
              </a:rPr>
              <a:t>설명</a:t>
            </a:r>
            <a:endParaRPr lang="en-US" altLang="ko-KR" sz="1200" b="1" dirty="0">
              <a:solidFill>
                <a:schemeClr val="tx1"/>
              </a:solidFill>
              <a:latin typeface="맑은 고딕" panose="020B0503020000020004" pitchFamily="50" charset="-127"/>
            </a:endParaRPr>
          </a:p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700" b="1" dirty="0">
                <a:solidFill>
                  <a:schemeClr val="tx1"/>
                </a:solidFill>
                <a:latin typeface="맑은 고딕" panose="020B0503020000020004" pitchFamily="50" charset="-127"/>
              </a:rPr>
              <a:t>  </a:t>
            </a:r>
          </a:p>
          <a:p>
            <a:pPr marL="685800" lvl="1" indent="-228600" eaLnBrk="1" fontAlgn="auto" latin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ko-KR" altLang="en-US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설정 </a:t>
            </a:r>
            <a:r>
              <a:rPr lang="en-US" altLang="ko-KR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-&gt; </a:t>
            </a:r>
            <a:r>
              <a:rPr lang="ko-KR" altLang="en-US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일반</a:t>
            </a:r>
            <a:endParaRPr lang="en-US" altLang="ko-KR" sz="1400" dirty="0" smtClean="0">
              <a:solidFill>
                <a:schemeClr val="tx1"/>
              </a:solidFill>
              <a:latin typeface="맑은 고딕" panose="020B0503020000020004" pitchFamily="50" charset="-127"/>
            </a:endParaRPr>
          </a:p>
          <a:p>
            <a:pPr marL="685800" lvl="1" indent="-228600" eaLnBrk="1" fontAlgn="auto" latin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ko-KR" altLang="en-US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하단 </a:t>
            </a:r>
            <a:r>
              <a:rPr lang="ko-KR" altLang="en-US" sz="1400" dirty="0" err="1" smtClean="0">
                <a:solidFill>
                  <a:schemeClr val="tx1"/>
                </a:solidFill>
                <a:latin typeface="맑은 고딕" panose="020B0503020000020004" pitchFamily="50" charset="-127"/>
              </a:rPr>
              <a:t>메뉴중</a:t>
            </a:r>
            <a:r>
              <a:rPr lang="ko-KR" altLang="en-US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 기기관리 선택 </a:t>
            </a:r>
            <a:endParaRPr lang="ko-KR" altLang="en-US" sz="1200" dirty="0">
              <a:solidFill>
                <a:schemeClr val="tx1"/>
              </a:solidFill>
              <a:latin typeface="맑은 고딕" panose="020B0503020000020004" pitchFamily="50" charset="-127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19" y="1859642"/>
            <a:ext cx="2852651" cy="5080789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357" y="2095833"/>
            <a:ext cx="3031979" cy="540018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270569" y="1977597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solidFill>
                  <a:srgbClr val="FF0000"/>
                </a:solidFill>
              </a:rPr>
              <a:t>①</a:t>
            </a:r>
            <a:endParaRPr lang="ko-KR" altLang="en-US" sz="1000" b="1" dirty="0">
              <a:solidFill>
                <a:srgbClr val="FF0000"/>
              </a:solidFill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1695963" y="2069304"/>
            <a:ext cx="430017" cy="216696"/>
          </a:xfrm>
          <a:prstGeom prst="rect">
            <a:avLst/>
          </a:prstGeom>
          <a:noFill/>
          <a:ln w="635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2800" b="1" dirty="0"/>
          </a:p>
        </p:txBody>
      </p:sp>
      <p:sp>
        <p:nvSpPr>
          <p:cNvPr id="27" name="직사각형 26"/>
          <p:cNvSpPr/>
          <p:nvPr/>
        </p:nvSpPr>
        <p:spPr>
          <a:xfrm>
            <a:off x="3365870" y="5597364"/>
            <a:ext cx="2992067" cy="262416"/>
          </a:xfrm>
          <a:prstGeom prst="rect">
            <a:avLst/>
          </a:prstGeom>
          <a:noFill/>
          <a:ln w="635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28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907672" y="5528517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solidFill>
                  <a:srgbClr val="FF0000"/>
                </a:solidFill>
              </a:rPr>
              <a:t>②</a:t>
            </a:r>
            <a:endParaRPr lang="ko-KR" altLang="en-US" sz="1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30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C4F2-1008-40D1-92E3-B1DA3EEAC629}" type="datetime1">
              <a:rPr lang="ko-KR" altLang="en-US" smtClean="0"/>
              <a:t>2017-09-29</a:t>
            </a:fld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D4B839-5962-4E4A-96C6-CF37195C7B10}" type="slidenum">
              <a:rPr lang="ko-KR" altLang="en-US" smtClean="0"/>
              <a:pPr/>
              <a:t>5</a:t>
            </a:fld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 smtClean="0"/>
              <a:t>링크</a:t>
            </a:r>
            <a:r>
              <a:rPr lang="en-US" altLang="ko-KR" dirty="0" smtClean="0"/>
              <a:t>	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링크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508825" y="7531100"/>
            <a:ext cx="5854700" cy="1612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ko-KR" sz="700" b="1" dirty="0">
              <a:solidFill>
                <a:schemeClr val="tx1"/>
              </a:solidFill>
              <a:latin typeface="맑은 고딕" panose="020B0503020000020004" pitchFamily="50" charset="-127"/>
            </a:endParaRPr>
          </a:p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200" b="1" dirty="0">
                <a:solidFill>
                  <a:schemeClr val="tx1"/>
                </a:solidFill>
                <a:latin typeface="맑은 고딕" panose="020B0503020000020004" pitchFamily="50" charset="-127"/>
              </a:rPr>
              <a:t>설명</a:t>
            </a:r>
            <a:endParaRPr lang="en-US" altLang="ko-KR" sz="1200" b="1" dirty="0">
              <a:solidFill>
                <a:schemeClr val="tx1"/>
              </a:solidFill>
              <a:latin typeface="맑은 고딕" panose="020B0503020000020004" pitchFamily="50" charset="-127"/>
            </a:endParaRPr>
          </a:p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700" b="1" dirty="0">
                <a:solidFill>
                  <a:schemeClr val="tx1"/>
                </a:solidFill>
                <a:latin typeface="맑은 고딕" panose="020B0503020000020004" pitchFamily="50" charset="-127"/>
              </a:rPr>
              <a:t>  </a:t>
            </a:r>
          </a:p>
          <a:p>
            <a:pPr marL="685800" lvl="1" indent="-228600" eaLnBrk="1" fontAlgn="auto" latin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ko-KR" altLang="en-US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기기관리 </a:t>
            </a:r>
            <a:r>
              <a:rPr lang="en-US" altLang="ko-KR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-&gt; </a:t>
            </a:r>
            <a:r>
              <a:rPr lang="ko-KR" altLang="en-US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기업용 </a:t>
            </a:r>
            <a:r>
              <a:rPr lang="ko-KR" altLang="en-US" sz="1400" dirty="0" err="1" smtClean="0">
                <a:solidFill>
                  <a:schemeClr val="tx1"/>
                </a:solidFill>
                <a:latin typeface="맑은 고딕" panose="020B0503020000020004" pitchFamily="50" charset="-127"/>
              </a:rPr>
              <a:t>앱</a:t>
            </a:r>
            <a:r>
              <a:rPr lang="ko-KR" altLang="en-US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 선택</a:t>
            </a:r>
            <a:endParaRPr lang="en-US" altLang="ko-KR" sz="1400" dirty="0" smtClean="0">
              <a:solidFill>
                <a:schemeClr val="tx1"/>
              </a:solidFill>
              <a:latin typeface="맑은 고딕" panose="020B0503020000020004" pitchFamily="50" charset="-127"/>
            </a:endParaRPr>
          </a:p>
          <a:p>
            <a:pPr marL="685800" lvl="1" indent="-228600" eaLnBrk="1" fontAlgn="auto" latin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ko-KR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DOALLTECH CO., LTD.’</a:t>
            </a:r>
            <a:r>
              <a:rPr lang="ko-KR" altLang="en-US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을</a:t>
            </a:r>
            <a:r>
              <a:rPr lang="en-US" altLang="ko-KR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를</a:t>
            </a:r>
            <a:r>
              <a:rPr lang="en-US" altLang="ko-KR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신뢰함 선택</a:t>
            </a:r>
            <a:endParaRPr lang="ko-KR" altLang="en-US" sz="1200" dirty="0">
              <a:solidFill>
                <a:schemeClr val="tx1"/>
              </a:solidFill>
              <a:latin typeface="맑은 고딕" panose="020B0503020000020004" pitchFamily="50" charset="-127"/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25" y="1876365"/>
            <a:ext cx="2979521" cy="5306754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246" y="2224414"/>
            <a:ext cx="2947396" cy="524953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08825" y="2317589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solidFill>
                  <a:srgbClr val="FF0000"/>
                </a:solidFill>
              </a:rPr>
              <a:t>①</a:t>
            </a:r>
            <a:endParaRPr lang="ko-KR" altLang="en-US" sz="1000" b="1" dirty="0">
              <a:solidFill>
                <a:srgbClr val="FF0000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508825" y="2777964"/>
            <a:ext cx="2901421" cy="544356"/>
          </a:xfrm>
          <a:prstGeom prst="rect">
            <a:avLst/>
          </a:prstGeom>
          <a:noFill/>
          <a:ln w="635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2800" b="1" dirty="0"/>
          </a:p>
        </p:txBody>
      </p:sp>
      <p:sp>
        <p:nvSpPr>
          <p:cNvPr id="15" name="직사각형 14"/>
          <p:cNvSpPr/>
          <p:nvPr/>
        </p:nvSpPr>
        <p:spPr>
          <a:xfrm>
            <a:off x="3410246" y="3519601"/>
            <a:ext cx="2973091" cy="427559"/>
          </a:xfrm>
          <a:prstGeom prst="rect">
            <a:avLst/>
          </a:prstGeom>
          <a:noFill/>
          <a:ln w="635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384551" y="3119491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solidFill>
                  <a:srgbClr val="FF0000"/>
                </a:solidFill>
              </a:rPr>
              <a:t>②</a:t>
            </a:r>
            <a:endParaRPr lang="ko-KR" altLang="en-US" sz="1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47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C4F2-1008-40D1-92E3-B1DA3EEAC629}" type="datetime1">
              <a:rPr lang="ko-KR" altLang="en-US" smtClean="0"/>
              <a:t>2017-09-29</a:t>
            </a:fld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D4B839-5962-4E4A-96C6-CF37195C7B10}" type="slidenum">
              <a:rPr lang="ko-KR" altLang="en-US" smtClean="0"/>
              <a:pPr/>
              <a:t>6</a:t>
            </a:fld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ko-KR" altLang="en-US" dirty="0" smtClean="0"/>
              <a:t>링크</a:t>
            </a:r>
            <a:r>
              <a:rPr lang="en-US" altLang="ko-KR" dirty="0" smtClean="0"/>
              <a:t>	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ko-KR" altLang="en-US" dirty="0" smtClean="0"/>
              <a:t>링크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508825" y="7531100"/>
            <a:ext cx="5854700" cy="1612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ko-KR" sz="700" b="1" dirty="0">
              <a:solidFill>
                <a:schemeClr val="tx1"/>
              </a:solidFill>
              <a:latin typeface="맑은 고딕" panose="020B0503020000020004" pitchFamily="50" charset="-127"/>
            </a:endParaRPr>
          </a:p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200" b="1" dirty="0">
                <a:solidFill>
                  <a:schemeClr val="tx1"/>
                </a:solidFill>
                <a:latin typeface="맑은 고딕" panose="020B0503020000020004" pitchFamily="50" charset="-127"/>
              </a:rPr>
              <a:t>설명</a:t>
            </a:r>
            <a:endParaRPr lang="en-US" altLang="ko-KR" sz="1200" b="1" dirty="0">
              <a:solidFill>
                <a:schemeClr val="tx1"/>
              </a:solidFill>
              <a:latin typeface="맑은 고딕" panose="020B0503020000020004" pitchFamily="50" charset="-127"/>
            </a:endParaRPr>
          </a:p>
          <a:p>
            <a:pPr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700" b="1" dirty="0">
                <a:solidFill>
                  <a:schemeClr val="tx1"/>
                </a:solidFill>
                <a:latin typeface="맑은 고딕" panose="020B0503020000020004" pitchFamily="50" charset="-127"/>
              </a:rPr>
              <a:t>  </a:t>
            </a:r>
          </a:p>
          <a:p>
            <a:pPr marL="685800" lvl="1" indent="-228600" eaLnBrk="1" fontAlgn="auto" latin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ko-KR" altLang="en-US" sz="16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신뢰여부에서 신뢰 선택 후 </a:t>
            </a:r>
            <a:r>
              <a:rPr lang="ko-KR" altLang="en-US" sz="1600" dirty="0" err="1" smtClean="0">
                <a:solidFill>
                  <a:schemeClr val="tx1"/>
                </a:solidFill>
                <a:latin typeface="맑은 고딕" panose="020B0503020000020004" pitchFamily="50" charset="-127"/>
              </a:rPr>
              <a:t>앱</a:t>
            </a:r>
            <a:r>
              <a:rPr lang="ko-KR" altLang="en-US" sz="16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 실행 </a:t>
            </a:r>
            <a:endParaRPr lang="en-US" altLang="ko-KR" sz="1600" dirty="0" smtClean="0">
              <a:solidFill>
                <a:schemeClr val="tx1"/>
              </a:solidFill>
              <a:latin typeface="맑은 고딕" panose="020B0503020000020004" pitchFamily="50" charset="-127"/>
            </a:endParaRPr>
          </a:p>
          <a:p>
            <a:pPr marL="685800" lvl="1" indent="-228600" eaLnBrk="1" fontAlgn="auto" latin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ko-KR" altLang="en-US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서울대학교 병원 진단검사의학과 </a:t>
            </a:r>
            <a:r>
              <a:rPr lang="ko-KR" altLang="en-US" sz="1400" dirty="0" err="1" smtClean="0">
                <a:solidFill>
                  <a:schemeClr val="tx1"/>
                </a:solidFill>
                <a:latin typeface="맑은 고딕" panose="020B0503020000020004" pitchFamily="50" charset="-127"/>
              </a:rPr>
              <a:t>앱</a:t>
            </a:r>
            <a:r>
              <a:rPr lang="ko-KR" altLang="en-US" sz="1400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 사용</a:t>
            </a:r>
            <a:endParaRPr lang="ko-KR" altLang="en-US" sz="1400" dirty="0">
              <a:solidFill>
                <a:schemeClr val="tx1"/>
              </a:solidFill>
              <a:latin typeface="맑은 고딕" panose="020B0503020000020004" pitchFamily="50" charset="-127"/>
            </a:endParaRP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75" y="1876365"/>
            <a:ext cx="3115507" cy="554895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656705" y="5053874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solidFill>
                  <a:srgbClr val="FF0000"/>
                </a:solidFill>
              </a:rPr>
              <a:t>①</a:t>
            </a:r>
            <a:endParaRPr lang="ko-KR" altLang="en-US" sz="1000" b="1" dirty="0">
              <a:solidFill>
                <a:srgbClr val="FF0000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097851" y="5085636"/>
            <a:ext cx="1069598" cy="400763"/>
          </a:xfrm>
          <a:prstGeom prst="rect">
            <a:avLst/>
          </a:prstGeom>
          <a:noFill/>
          <a:ln w="635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2800" b="1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606" y="1998265"/>
            <a:ext cx="3067067" cy="5462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49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1068</TotalTime>
  <Words>92</Words>
  <Application>Microsoft Office PowerPoint</Application>
  <PresentationFormat>A4 용지(210x297mm)</PresentationFormat>
  <Paragraphs>57</Paragraphs>
  <Slides>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5" baseType="lpstr">
      <vt:lpstr>HY견고딕</vt:lpstr>
      <vt:lpstr>굴림체</vt:lpstr>
      <vt:lpstr>맑은 고딕</vt:lpstr>
      <vt:lpstr>바탕</vt:lpstr>
      <vt:lpstr>Arial</vt:lpstr>
      <vt:lpstr>Calibri</vt:lpstr>
      <vt:lpstr>Calibri Light</vt:lpstr>
      <vt:lpstr>Times New Roman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진단검사의학과 사용자 매뉴얼</dc:title>
  <dc:creator>권수현</dc:creator>
  <cp:lastModifiedBy>Windows 사용자</cp:lastModifiedBy>
  <cp:revision>237</cp:revision>
  <dcterms:created xsi:type="dcterms:W3CDTF">2017-07-28T04:55:23Z</dcterms:created>
  <dcterms:modified xsi:type="dcterms:W3CDTF">2017-09-29T01:41:05Z</dcterms:modified>
</cp:coreProperties>
</file>